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image" Target="../media/image163.png"/><Relationship Id="rId16" Type="http://schemas.openxmlformats.org/officeDocument/2006/relationships/image" Target="../media/image164.png"/><Relationship Id="rId17" Type="http://schemas.openxmlformats.org/officeDocument/2006/relationships/image" Target="../media/image165.png"/><Relationship Id="rId18" Type="http://schemas.openxmlformats.org/officeDocument/2006/relationships/image" Target="../media/image166.png"/><Relationship Id="rId19" Type="http://schemas.openxmlformats.org/officeDocument/2006/relationships/image" Target="../media/image167.png"/><Relationship Id="rId20" Type="http://schemas.openxmlformats.org/officeDocument/2006/relationships/image" Target="../media/image168.png"/><Relationship Id="rId21" Type="http://schemas.openxmlformats.org/officeDocument/2006/relationships/image" Target="../media/image16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Relationship Id="rId16" Type="http://schemas.openxmlformats.org/officeDocument/2006/relationships/image" Target="../media/image184.png"/><Relationship Id="rId17" Type="http://schemas.openxmlformats.org/officeDocument/2006/relationships/image" Target="../media/image185.png"/><Relationship Id="rId18" Type="http://schemas.openxmlformats.org/officeDocument/2006/relationships/image" Target="../media/image186.png"/><Relationship Id="rId19" Type="http://schemas.openxmlformats.org/officeDocument/2006/relationships/image" Target="../media/image187.png"/><Relationship Id="rId20" Type="http://schemas.openxmlformats.org/officeDocument/2006/relationships/image" Target="../media/image18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Relationship Id="rId12" Type="http://schemas.openxmlformats.org/officeDocument/2006/relationships/image" Target="../media/image223.png"/><Relationship Id="rId13" Type="http://schemas.openxmlformats.org/officeDocument/2006/relationships/image" Target="../media/image224.png"/><Relationship Id="rId14" Type="http://schemas.openxmlformats.org/officeDocument/2006/relationships/image" Target="../media/image225.png"/><Relationship Id="rId15" Type="http://schemas.openxmlformats.org/officeDocument/2006/relationships/image" Target="../media/image226.png"/><Relationship Id="rId16" Type="http://schemas.openxmlformats.org/officeDocument/2006/relationships/image" Target="../media/image227.png"/><Relationship Id="rId17" Type="http://schemas.openxmlformats.org/officeDocument/2006/relationships/image" Target="../media/image228.png"/><Relationship Id="rId18" Type="http://schemas.openxmlformats.org/officeDocument/2006/relationships/image" Target="../media/image229.png"/><Relationship Id="rId19" Type="http://schemas.openxmlformats.org/officeDocument/2006/relationships/image" Target="../media/image230.png"/><Relationship Id="rId20" Type="http://schemas.openxmlformats.org/officeDocument/2006/relationships/image" Target="../media/image231.png"/><Relationship Id="rId21" Type="http://schemas.openxmlformats.org/officeDocument/2006/relationships/image" Target="../media/image232.png"/><Relationship Id="rId22" Type="http://schemas.openxmlformats.org/officeDocument/2006/relationships/image" Target="../media/image233.png"/><Relationship Id="rId23" Type="http://schemas.openxmlformats.org/officeDocument/2006/relationships/image" Target="../media/image234.png"/><Relationship Id="rId24" Type="http://schemas.openxmlformats.org/officeDocument/2006/relationships/image" Target="../media/image235.png"/><Relationship Id="rId25" Type="http://schemas.openxmlformats.org/officeDocument/2006/relationships/image" Target="../media/image23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Relationship Id="rId18" Type="http://schemas.openxmlformats.org/officeDocument/2006/relationships/image" Target="../media/image82.png"/><Relationship Id="rId19" Type="http://schemas.openxmlformats.org/officeDocument/2006/relationships/image" Target="../media/image83.png"/><Relationship Id="rId20" Type="http://schemas.openxmlformats.org/officeDocument/2006/relationships/image" Target="../media/image84.png"/><Relationship Id="rId21" Type="http://schemas.openxmlformats.org/officeDocument/2006/relationships/image" Target="../media/image85.png"/><Relationship Id="rId22" Type="http://schemas.openxmlformats.org/officeDocument/2006/relationships/image" Target="../media/image86.png"/><Relationship Id="rId23" Type="http://schemas.openxmlformats.org/officeDocument/2006/relationships/image" Target="../media/image87.png"/><Relationship Id="rId24" Type="http://schemas.openxmlformats.org/officeDocument/2006/relationships/image" Target="../media/image88.png"/><Relationship Id="rId25" Type="http://schemas.openxmlformats.org/officeDocument/2006/relationships/image" Target="../media/image89.png"/><Relationship Id="rId26" Type="http://schemas.openxmlformats.org/officeDocument/2006/relationships/image" Target="../media/image90.png"/><Relationship Id="rId27" Type="http://schemas.openxmlformats.org/officeDocument/2006/relationships/image" Target="../media/image91.png"/><Relationship Id="rId28" Type="http://schemas.openxmlformats.org/officeDocument/2006/relationships/image" Target="../media/image92.png"/><Relationship Id="rId29" Type="http://schemas.openxmlformats.org/officeDocument/2006/relationships/image" Target="../media/image93.png"/><Relationship Id="rId30" Type="http://schemas.openxmlformats.org/officeDocument/2006/relationships/image" Target="../media/image94.png"/><Relationship Id="rId31" Type="http://schemas.openxmlformats.org/officeDocument/2006/relationships/image" Target="../media/image95.png"/><Relationship Id="rId32" Type="http://schemas.openxmlformats.org/officeDocument/2006/relationships/image" Target="../media/image9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Relationship Id="rId21" Type="http://schemas.openxmlformats.org/officeDocument/2006/relationships/image" Target="../media/image133.png"/><Relationship Id="rId22" Type="http://schemas.openxmlformats.org/officeDocument/2006/relationships/image" Target="../media/image134.png"/><Relationship Id="rId23" Type="http://schemas.openxmlformats.org/officeDocument/2006/relationships/image" Target="../media/image135.png"/><Relationship Id="rId24" Type="http://schemas.openxmlformats.org/officeDocument/2006/relationships/image" Target="../media/image136.png"/><Relationship Id="rId25" Type="http://schemas.openxmlformats.org/officeDocument/2006/relationships/image" Target="../media/image137.png"/><Relationship Id="rId26" Type="http://schemas.openxmlformats.org/officeDocument/2006/relationships/image" Target="../media/image138.png"/><Relationship Id="rId27" Type="http://schemas.openxmlformats.org/officeDocument/2006/relationships/image" Target="../media/image139.png"/><Relationship Id="rId28" Type="http://schemas.openxmlformats.org/officeDocument/2006/relationships/image" Target="../media/image140.png"/><Relationship Id="rId29" Type="http://schemas.openxmlformats.org/officeDocument/2006/relationships/image" Target="../media/image141.png"/><Relationship Id="rId30" Type="http://schemas.openxmlformats.org/officeDocument/2006/relationships/image" Target="../media/image142.png"/><Relationship Id="rId31" Type="http://schemas.openxmlformats.org/officeDocument/2006/relationships/image" Target="../media/image14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8095" y="-616952"/>
            <a:ext cx="18038095" cy="11443429"/>
            <a:chOff x="438095" y="-616952"/>
            <a:chExt cx="18038095" cy="11443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38095" y="-616952"/>
              <a:ext cx="18038095" cy="11443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5794" y="5306898"/>
            <a:ext cx="10084320" cy="43526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2458" y="4993649"/>
            <a:ext cx="2768290" cy="7018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06668" y="5850877"/>
            <a:ext cx="2249034" cy="209672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45100" y="7653433"/>
            <a:ext cx="3213686" cy="16564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5312" y="1316402"/>
            <a:ext cx="1344301" cy="238835"/>
            <a:chOff x="1015312" y="1316402"/>
            <a:chExt cx="1344301" cy="2388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5312" y="1316402"/>
              <a:ext cx="1344301" cy="2388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4360" y="744861"/>
            <a:ext cx="1350993" cy="323922"/>
            <a:chOff x="1034360" y="744861"/>
            <a:chExt cx="1350993" cy="3239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4360" y="744861"/>
              <a:ext cx="1350993" cy="323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0952" y="0"/>
            <a:ext cx="19047619" cy="10714286"/>
            <a:chOff x="-380952" y="0"/>
            <a:chExt cx="19047619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80952" y="0"/>
              <a:ext cx="19047619" cy="107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41144" y="4583783"/>
            <a:ext cx="6295328" cy="60090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9526" y="7523993"/>
            <a:ext cx="1435744" cy="17924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33144" y="8161744"/>
            <a:ext cx="1994177" cy="10120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953" y="544373"/>
            <a:ext cx="1526349" cy="512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705" y="2786391"/>
            <a:ext cx="2176904" cy="10078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477" y="3667591"/>
            <a:ext cx="5078246" cy="103435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4039" y="4768657"/>
            <a:ext cx="6678703" cy="47275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0953" y="544373"/>
            <a:ext cx="1526349" cy="5126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2313" y="6942857"/>
            <a:ext cx="600765" cy="600765"/>
            <a:chOff x="1382313" y="6942857"/>
            <a:chExt cx="600765" cy="60076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82313" y="6942857"/>
              <a:ext cx="600765" cy="600765"/>
              <a:chOff x="1382313" y="6942857"/>
              <a:chExt cx="600765" cy="60076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81930" y="6642475"/>
                <a:ext cx="1201530" cy="1201530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2313" y="6942857"/>
                <a:ext cx="600765" cy="60076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7187" y="7003999"/>
              <a:ext cx="536820" cy="54353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04258" y="6950239"/>
            <a:ext cx="1594148" cy="5127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2313" y="7801681"/>
            <a:ext cx="600765" cy="600765"/>
            <a:chOff x="1382313" y="7801681"/>
            <a:chExt cx="600765" cy="60076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82313" y="7801681"/>
              <a:ext cx="600765" cy="600765"/>
              <a:chOff x="1382313" y="7801681"/>
              <a:chExt cx="600765" cy="60076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81930" y="7501298"/>
                <a:ext cx="1201530" cy="1201530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82313" y="7801681"/>
                <a:ext cx="600765" cy="60076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7187" y="7862822"/>
              <a:ext cx="536820" cy="54353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04258" y="7820563"/>
            <a:ext cx="1505081" cy="5795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6394" y="8650065"/>
            <a:ext cx="600765" cy="600765"/>
            <a:chOff x="1386394" y="8650065"/>
            <a:chExt cx="600765" cy="600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86394" y="8650065"/>
              <a:ext cx="600765" cy="600765"/>
              <a:chOff x="1386394" y="8650065"/>
              <a:chExt cx="600765" cy="60076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86012" y="8349682"/>
                <a:ext cx="1201530" cy="1201530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86394" y="8650065"/>
                <a:ext cx="600765" cy="600765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1269" y="8711202"/>
              <a:ext cx="536830" cy="54353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08344" y="8671715"/>
            <a:ext cx="1505081" cy="5862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533333" y="4390660"/>
            <a:ext cx="2720156" cy="2868519"/>
            <a:chOff x="8533333" y="4390660"/>
            <a:chExt cx="2720156" cy="28685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33333" y="4390660"/>
              <a:ext cx="2720156" cy="28685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04522" y="4370566"/>
            <a:ext cx="3218756" cy="2908707"/>
            <a:chOff x="11804522" y="4370566"/>
            <a:chExt cx="3218756" cy="290870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04522" y="4370566"/>
              <a:ext cx="3218756" cy="29087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15557" y="4390660"/>
            <a:ext cx="2698603" cy="2919640"/>
            <a:chOff x="15215557" y="4390660"/>
            <a:chExt cx="2698603" cy="29196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215557" y="4390660"/>
              <a:ext cx="2698603" cy="2919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705" y="2786391"/>
            <a:ext cx="3912618" cy="9697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4477" y="3667591"/>
            <a:ext cx="6016941" cy="103435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0953" y="544373"/>
            <a:ext cx="1526349" cy="5126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2313" y="6942857"/>
            <a:ext cx="600765" cy="600765"/>
            <a:chOff x="1382313" y="6942857"/>
            <a:chExt cx="600765" cy="60076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82313" y="6942857"/>
              <a:ext cx="600765" cy="600765"/>
              <a:chOff x="1382313" y="6942857"/>
              <a:chExt cx="600765" cy="60076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81930" y="6642475"/>
                <a:ext cx="1201530" cy="1201530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82313" y="6942857"/>
                <a:ext cx="600765" cy="60076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7187" y="7003999"/>
              <a:ext cx="536820" cy="5435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04258" y="6950239"/>
            <a:ext cx="1594148" cy="5127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2313" y="7801681"/>
            <a:ext cx="600765" cy="600765"/>
            <a:chOff x="1382313" y="7801681"/>
            <a:chExt cx="600765" cy="60076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82313" y="7801681"/>
              <a:ext cx="600765" cy="600765"/>
              <a:chOff x="1382313" y="7801681"/>
              <a:chExt cx="600765" cy="60076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81930" y="7501298"/>
                <a:ext cx="1201530" cy="1201530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82313" y="7801681"/>
                <a:ext cx="600765" cy="60076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7187" y="7862822"/>
              <a:ext cx="536820" cy="5435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04258" y="7820563"/>
            <a:ext cx="1505081" cy="5795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6394" y="8650065"/>
            <a:ext cx="600765" cy="600765"/>
            <a:chOff x="1386394" y="8650065"/>
            <a:chExt cx="600765" cy="600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86394" y="8650065"/>
              <a:ext cx="600765" cy="600765"/>
              <a:chOff x="1386394" y="8650065"/>
              <a:chExt cx="600765" cy="60076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86012" y="8349682"/>
                <a:ext cx="1201530" cy="1201530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86394" y="8650065"/>
                <a:ext cx="600765" cy="600765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1269" y="8711202"/>
              <a:ext cx="536830" cy="54353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308344" y="8671715"/>
            <a:ext cx="1505081" cy="5862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442961" y="1862708"/>
            <a:ext cx="6106099" cy="2670474"/>
            <a:chOff x="10442961" y="1862708"/>
            <a:chExt cx="6106099" cy="267047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42961" y="1862708"/>
              <a:ext cx="6106099" cy="26704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77632" y="5559570"/>
            <a:ext cx="6171429" cy="2328899"/>
            <a:chOff x="10377632" y="5559570"/>
            <a:chExt cx="6171429" cy="232889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77632" y="5559570"/>
              <a:ext cx="6171429" cy="232889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54039" y="4768658"/>
            <a:ext cx="6670654" cy="8693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00000" y="7175374"/>
            <a:ext cx="14476190" cy="1643673"/>
            <a:chOff x="7200000" y="7175374"/>
            <a:chExt cx="14476190" cy="16436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0000" y="7175374"/>
              <a:ext cx="14476190" cy="16436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3334" y="4203991"/>
            <a:ext cx="6145263" cy="869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0953" y="544373"/>
            <a:ext cx="1526349" cy="5126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36646" y="6723475"/>
            <a:ext cx="4273843" cy="5183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705" y="2786391"/>
            <a:ext cx="2176904" cy="10078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477" y="3667591"/>
            <a:ext cx="6201856" cy="6153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80952" y="1466533"/>
            <a:ext cx="8279073" cy="2684598"/>
            <a:chOff x="8780952" y="1466533"/>
            <a:chExt cx="8279073" cy="26845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80952" y="1466533"/>
              <a:ext cx="8279073" cy="26845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80952" y="4620054"/>
            <a:ext cx="8279073" cy="2686880"/>
            <a:chOff x="8780952" y="4620054"/>
            <a:chExt cx="8279073" cy="26868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80952" y="4620054"/>
              <a:ext cx="8279073" cy="26868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00000" y="7175374"/>
            <a:ext cx="14476190" cy="1643673"/>
            <a:chOff x="7200000" y="7175374"/>
            <a:chExt cx="14476190" cy="16436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00000" y="7175374"/>
              <a:ext cx="14476190" cy="16436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3334" y="4203991"/>
            <a:ext cx="6145263" cy="869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0953" y="544373"/>
            <a:ext cx="1526349" cy="5126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36646" y="6723475"/>
            <a:ext cx="4273843" cy="5183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705" y="2786391"/>
            <a:ext cx="3912618" cy="9697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477" y="3667591"/>
            <a:ext cx="6248084" cy="6153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28571" y="1555220"/>
            <a:ext cx="8031454" cy="2647122"/>
            <a:chOff x="9028571" y="1555220"/>
            <a:chExt cx="8031454" cy="26471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28571" y="1555220"/>
              <a:ext cx="8031454" cy="26471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28571" y="4372435"/>
            <a:ext cx="8031454" cy="2662799"/>
            <a:chOff x="9028571" y="4372435"/>
            <a:chExt cx="8031454" cy="26627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8571" y="4372435"/>
              <a:ext cx="8031454" cy="26627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0952" y="0"/>
            <a:ext cx="19047619" cy="10714286"/>
            <a:chOff x="-380952" y="0"/>
            <a:chExt cx="19047619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80952" y="0"/>
              <a:ext cx="19047619" cy="107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41170" y="4583789"/>
            <a:ext cx="6349941" cy="60090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9526" y="8114126"/>
            <a:ext cx="1454792" cy="10404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33144" y="8161744"/>
            <a:ext cx="1713015" cy="9638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953" y="544373"/>
            <a:ext cx="987672" cy="5126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42857" y="-304762"/>
            <a:ext cx="6336306" cy="10857143"/>
            <a:chOff x="12742857" y="-304762"/>
            <a:chExt cx="6336306" cy="108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42857" y="-304762"/>
              <a:ext cx="6336306" cy="108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705" y="1786391"/>
            <a:ext cx="2655627" cy="14854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296" y="3963124"/>
            <a:ext cx="1375465" cy="6153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2858" y="4849963"/>
            <a:ext cx="5720682" cy="47048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96059" y="1801649"/>
            <a:ext cx="275078" cy="7072458"/>
            <a:chOff x="8296059" y="1801649"/>
            <a:chExt cx="275078" cy="707245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998430" y="5288291"/>
              <a:ext cx="6870336" cy="172130"/>
              <a:chOff x="4998430" y="5288291"/>
              <a:chExt cx="6870336" cy="17213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4998430" y="5288291"/>
                <a:ext cx="6870336" cy="17213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296059" y="1801649"/>
              <a:ext cx="275078" cy="275078"/>
              <a:chOff x="8296059" y="1801649"/>
              <a:chExt cx="275078" cy="27507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96059" y="1801649"/>
                <a:ext cx="275078" cy="27507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296059" y="8599028"/>
              <a:ext cx="275078" cy="275078"/>
              <a:chOff x="8296059" y="8599028"/>
              <a:chExt cx="275078" cy="27507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96059" y="8599028"/>
                <a:ext cx="275078" cy="27507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296059" y="3500994"/>
              <a:ext cx="275078" cy="275078"/>
              <a:chOff x="8296059" y="3500994"/>
              <a:chExt cx="275078" cy="27507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296059" y="3500994"/>
                <a:ext cx="275078" cy="27507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296059" y="5200339"/>
              <a:ext cx="275078" cy="275078"/>
              <a:chOff x="8296059" y="5200339"/>
              <a:chExt cx="275078" cy="27507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296059" y="5200339"/>
                <a:ext cx="275078" cy="27507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296059" y="6899684"/>
              <a:ext cx="275078" cy="275078"/>
              <a:chOff x="8296059" y="6899684"/>
              <a:chExt cx="275078" cy="27507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296059" y="6899684"/>
                <a:ext cx="275078" cy="275078"/>
              </a:xfrm>
              <a:prstGeom prst="rect">
                <a:avLst/>
              </a:prstGeom>
            </p:spPr>
          </p:pic>
        </p:grpSp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67620" y="2240229"/>
            <a:ext cx="5947130" cy="80972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04763" y="1719877"/>
            <a:ext cx="5790244" cy="50398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67620" y="3920629"/>
            <a:ext cx="7497968" cy="80972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04763" y="3402687"/>
            <a:ext cx="2127244" cy="44836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67620" y="5601315"/>
            <a:ext cx="3720149" cy="80972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04763" y="5083363"/>
            <a:ext cx="2165339" cy="44836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67620" y="7306896"/>
            <a:ext cx="6224844" cy="38433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04763" y="6786544"/>
            <a:ext cx="4203606" cy="5039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42857" y="8428571"/>
            <a:ext cx="7250591" cy="545914"/>
            <a:chOff x="9142857" y="8428571"/>
            <a:chExt cx="7250591" cy="5459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17562" y="8155614"/>
              <a:ext cx="14501182" cy="109182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42857" y="8428571"/>
              <a:ext cx="7250591" cy="54591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605715" y="8495287"/>
            <a:ext cx="5565425" cy="39385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80953" y="544373"/>
            <a:ext cx="987672" cy="51262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408219" y="840823"/>
            <a:ext cx="2021894" cy="6153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00000" y="-1197119"/>
            <a:ext cx="22571429" cy="12696429"/>
            <a:chOff x="-3600000" y="-1197119"/>
            <a:chExt cx="22571429" cy="12696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600000" y="-1197119"/>
              <a:ext cx="22571429" cy="12696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483619"/>
            <a:ext cx="17580952" cy="11443429"/>
            <a:chOff x="-152381" y="-483619"/>
            <a:chExt cx="17580952" cy="11443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483619"/>
              <a:ext cx="17580952" cy="11443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7677" y="6537166"/>
            <a:ext cx="8470502" cy="30851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2456" y="6350014"/>
            <a:ext cx="4716318" cy="6296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45100" y="7653433"/>
            <a:ext cx="3213686" cy="16564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6668" y="5850877"/>
            <a:ext cx="2249034" cy="20967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312" y="1316402"/>
            <a:ext cx="1344301" cy="238835"/>
            <a:chOff x="1015312" y="1316402"/>
            <a:chExt cx="1344301" cy="2388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5312" y="1316402"/>
              <a:ext cx="1344301" cy="2388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4360" y="744861"/>
            <a:ext cx="1350993" cy="323922"/>
            <a:chOff x="1034360" y="744861"/>
            <a:chExt cx="1350993" cy="3239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4360" y="744861"/>
              <a:ext cx="1350993" cy="323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0952" y="0"/>
            <a:ext cx="19047619" cy="10714286"/>
            <a:chOff x="-380952" y="0"/>
            <a:chExt cx="19047619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80952" y="0"/>
              <a:ext cx="19047619" cy="107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7785" y="1767212"/>
            <a:ext cx="5865652" cy="18735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4460" y="4683679"/>
            <a:ext cx="914552" cy="9368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99163" y="4829544"/>
            <a:ext cx="3930861" cy="72501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68746" y="4683679"/>
            <a:ext cx="981218" cy="93684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13430" y="4829544"/>
            <a:ext cx="2210822" cy="7281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54460" y="7184959"/>
            <a:ext cx="981218" cy="93684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99163" y="7330821"/>
            <a:ext cx="1833442" cy="7250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68746" y="7184959"/>
            <a:ext cx="990742" cy="9368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13430" y="7330821"/>
            <a:ext cx="992565" cy="7281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63525" y="5657201"/>
            <a:ext cx="1715168" cy="87231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38191" y="5657201"/>
            <a:ext cx="2002301" cy="8723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63525" y="8208896"/>
            <a:ext cx="1723501" cy="8723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38191" y="8208896"/>
            <a:ext cx="1490873" cy="8723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31746" y="2031679"/>
            <a:ext cx="481101" cy="435469"/>
            <a:chOff x="5631746" y="2031679"/>
            <a:chExt cx="481101" cy="4354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5631746" y="2031679"/>
              <a:ext cx="481101" cy="4354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80803" y="2888164"/>
            <a:ext cx="481101" cy="435469"/>
            <a:chOff x="12280803" y="2888164"/>
            <a:chExt cx="481101" cy="4354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80803" y="2888164"/>
              <a:ext cx="481101" cy="4354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28572" y="544373"/>
            <a:ext cx="1197491" cy="5126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5" y="-180952"/>
            <a:ext cx="19862434" cy="11390476"/>
            <a:chOff x="-761905" y="-180952"/>
            <a:chExt cx="19862434" cy="11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761905" y="-180952"/>
              <a:ext cx="19862434" cy="113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8763" y="4583783"/>
            <a:ext cx="5858375" cy="60090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9526" y="7523993"/>
            <a:ext cx="3400220" cy="181785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33144" y="8161744"/>
            <a:ext cx="1972672" cy="9543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8572" y="544373"/>
            <a:ext cx="2839806" cy="512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89044" y="-8561750"/>
            <a:ext cx="5873267" cy="20558169"/>
            <a:chOff x="5489044" y="-8561750"/>
            <a:chExt cx="5873267" cy="20558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489044" y="-8561750"/>
              <a:ext cx="5873267" cy="20558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91606" y="8087859"/>
            <a:ext cx="504116" cy="456300"/>
            <a:chOff x="3491606" y="8087859"/>
            <a:chExt cx="504116" cy="4563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3491606" y="8087859"/>
              <a:ext cx="504116" cy="4563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9993" y="8111439"/>
            <a:ext cx="504116" cy="456300"/>
            <a:chOff x="14289993" y="8111439"/>
            <a:chExt cx="504116" cy="4563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9993" y="8111439"/>
              <a:ext cx="504116" cy="4563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58700" y="3200061"/>
            <a:ext cx="5720029" cy="104449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7962" y="2462749"/>
            <a:ext cx="6089170" cy="6479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77607" y="4533143"/>
            <a:ext cx="2602655" cy="18305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88541" y="5210489"/>
            <a:ext cx="1239911" cy="8980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22877" y="8260087"/>
            <a:ext cx="9039977" cy="8693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8572" y="544373"/>
            <a:ext cx="2839806" cy="512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12496" y="-3689679"/>
            <a:ext cx="4819048" cy="25417452"/>
            <a:chOff x="4512496" y="-3689679"/>
            <a:chExt cx="4819048" cy="254174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512496" y="-3689679"/>
              <a:ext cx="4819048" cy="254174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8572" y="544373"/>
            <a:ext cx="2839806" cy="5126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5705" y="1643534"/>
            <a:ext cx="2102237" cy="14854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59049" y="2055677"/>
            <a:ext cx="11656730" cy="127110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3582" y="6996277"/>
            <a:ext cx="4139673" cy="849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30488" y="4314286"/>
            <a:ext cx="1599746" cy="1599746"/>
            <a:chOff x="3130488" y="4314286"/>
            <a:chExt cx="1599746" cy="15997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0488" y="4314286"/>
              <a:ext cx="1599746" cy="15997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63065" y="4749418"/>
            <a:ext cx="734592" cy="754877"/>
            <a:chOff x="3563065" y="4749418"/>
            <a:chExt cx="734592" cy="7548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63065" y="4749418"/>
              <a:ext cx="734592" cy="75487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75011" y="6295782"/>
            <a:ext cx="2259005" cy="6252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16075" y="8117573"/>
            <a:ext cx="3828571" cy="713143"/>
            <a:chOff x="2016075" y="8117573"/>
            <a:chExt cx="3828571" cy="713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16075" y="8117573"/>
              <a:ext cx="3828571" cy="7131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76877" y="8208400"/>
            <a:ext cx="2495294" cy="5441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23925" y="6996277"/>
            <a:ext cx="3562082" cy="46540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76192" y="6295782"/>
            <a:ext cx="2259005" cy="6252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31671" y="4314286"/>
            <a:ext cx="1599746" cy="1599746"/>
            <a:chOff x="8231671" y="4314286"/>
            <a:chExt cx="1599746" cy="1599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31671" y="4314286"/>
              <a:ext cx="1599746" cy="15997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72022" y="4752734"/>
            <a:ext cx="719043" cy="729199"/>
            <a:chOff x="8672022" y="4752734"/>
            <a:chExt cx="719043" cy="72919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72022" y="4752734"/>
              <a:ext cx="719043" cy="7291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17258" y="8124952"/>
            <a:ext cx="3828571" cy="713143"/>
            <a:chOff x="7117258" y="8124952"/>
            <a:chExt cx="3828571" cy="71314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17258" y="8124952"/>
              <a:ext cx="3828571" cy="71314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78058" y="8208400"/>
            <a:ext cx="2597265" cy="54419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45906" y="6996277"/>
            <a:ext cx="4304454" cy="42731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88668" y="6295782"/>
            <a:ext cx="2259005" cy="6252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444167" y="4314286"/>
            <a:ext cx="1599746" cy="1599746"/>
            <a:chOff x="13444167" y="4314286"/>
            <a:chExt cx="1599746" cy="159974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44167" y="4314286"/>
              <a:ext cx="1599746" cy="15997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900064" y="4836941"/>
            <a:ext cx="687951" cy="550361"/>
            <a:chOff x="13900064" y="4836941"/>
            <a:chExt cx="687951" cy="55036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900064" y="4836941"/>
              <a:ext cx="687951" cy="5503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29754" y="8124952"/>
            <a:ext cx="3828571" cy="713143"/>
            <a:chOff x="12329754" y="8124952"/>
            <a:chExt cx="3828571" cy="7131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29754" y="8124952"/>
              <a:ext cx="3828571" cy="71314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690534" y="8208400"/>
            <a:ext cx="3102027" cy="5441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6515" y="6550419"/>
            <a:ext cx="3237599" cy="87418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79934" y="6625934"/>
            <a:ext cx="8161092" cy="9002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19826" y="6659186"/>
            <a:ext cx="784935" cy="784935"/>
            <a:chOff x="7519826" y="6659186"/>
            <a:chExt cx="784935" cy="78493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519826" y="6659186"/>
              <a:ext cx="784935" cy="784935"/>
              <a:chOff x="7519826" y="6659186"/>
              <a:chExt cx="784935" cy="78493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19826" y="6659186"/>
                <a:ext cx="784935" cy="78493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78457" y="6742468"/>
              <a:ext cx="651008" cy="6144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238" y="5820580"/>
            <a:ext cx="15845238" cy="114459"/>
            <a:chOff x="1220238" y="5820580"/>
            <a:chExt cx="15845238" cy="1144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20238" y="5820580"/>
              <a:ext cx="15845238" cy="1144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94047" y="2747300"/>
            <a:ext cx="5310863" cy="2165970"/>
            <a:chOff x="3394047" y="2747300"/>
            <a:chExt cx="5310863" cy="21659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4047" y="2747300"/>
              <a:ext cx="5310863" cy="21659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23455" y="2996429"/>
            <a:ext cx="1681868" cy="1681868"/>
            <a:chOff x="6723455" y="2996429"/>
            <a:chExt cx="1681868" cy="16818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3455" y="2996429"/>
              <a:ext cx="1681868" cy="16818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37172" y="2996429"/>
            <a:ext cx="1628414" cy="1628414"/>
            <a:chOff x="3737172" y="2996429"/>
            <a:chExt cx="1628414" cy="16284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37172" y="2996429"/>
              <a:ext cx="1628414" cy="16284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11517" y="3680561"/>
            <a:ext cx="922264" cy="140996"/>
            <a:chOff x="5611517" y="3680561"/>
            <a:chExt cx="922264" cy="1409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11517" y="3680561"/>
              <a:ext cx="922264" cy="1409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11517" y="3990098"/>
            <a:ext cx="922264" cy="140996"/>
            <a:chOff x="5611517" y="3990098"/>
            <a:chExt cx="922264" cy="1409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5611517" y="3990098"/>
              <a:ext cx="922264" cy="14099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38220" y="3773049"/>
            <a:ext cx="1019853" cy="42430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32963" y="3480163"/>
            <a:ext cx="1250558" cy="46455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61753" y="3775953"/>
            <a:ext cx="1019853" cy="42430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56506" y="3485306"/>
            <a:ext cx="916330" cy="41477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31734" y="2371993"/>
            <a:ext cx="811759" cy="9120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61473" y="-4629563"/>
            <a:ext cx="2285714" cy="13449601"/>
            <a:chOff x="9961473" y="-4629563"/>
            <a:chExt cx="2285714" cy="134496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9961473" y="-4629563"/>
              <a:ext cx="2285714" cy="134496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98661" y="2747300"/>
            <a:ext cx="5310863" cy="2165970"/>
            <a:chOff x="10098661" y="2747300"/>
            <a:chExt cx="5310863" cy="216597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98661" y="2747300"/>
              <a:ext cx="5310863" cy="21659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04898" y="2996429"/>
            <a:ext cx="1681868" cy="1681868"/>
            <a:chOff x="13404898" y="2996429"/>
            <a:chExt cx="1681868" cy="168186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404898" y="2996429"/>
              <a:ext cx="1681868" cy="168186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18616" y="2996429"/>
            <a:ext cx="1628414" cy="1628414"/>
            <a:chOff x="10418616" y="2996429"/>
            <a:chExt cx="1628414" cy="16284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18616" y="2996429"/>
              <a:ext cx="1628414" cy="16284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92960" y="3680561"/>
            <a:ext cx="922264" cy="140996"/>
            <a:chOff x="12292960" y="3680561"/>
            <a:chExt cx="922264" cy="14099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92960" y="3680561"/>
              <a:ext cx="922264" cy="1409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92960" y="3990098"/>
            <a:ext cx="922264" cy="140996"/>
            <a:chOff x="12292960" y="3990098"/>
            <a:chExt cx="922264" cy="14099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12292960" y="3990098"/>
              <a:ext cx="922264" cy="14099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619649" y="3773049"/>
            <a:ext cx="984653" cy="42430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614410" y="3482391"/>
            <a:ext cx="1242196" cy="42453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643172" y="3775953"/>
            <a:ext cx="984653" cy="42430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637934" y="3485306"/>
            <a:ext cx="1164130" cy="414777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448083" y="2371993"/>
            <a:ext cx="811759" cy="91203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679934" y="8017401"/>
            <a:ext cx="8217482" cy="90740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519826" y="8048764"/>
            <a:ext cx="784935" cy="784935"/>
            <a:chOff x="7519826" y="8048764"/>
            <a:chExt cx="784935" cy="78493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519826" y="8048764"/>
              <a:ext cx="784935" cy="784935"/>
              <a:chOff x="7519826" y="8048764"/>
              <a:chExt cx="784935" cy="78493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7519826" y="8048764"/>
                <a:ext cx="784935" cy="784935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78457" y="8132046"/>
              <a:ext cx="698627" cy="61448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28572" y="544373"/>
            <a:ext cx="2839806" cy="512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4762" y="-113825"/>
            <a:ext cx="20126514" cy="7313825"/>
            <a:chOff x="-1104762" y="-113825"/>
            <a:chExt cx="20126514" cy="73138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104762" y="-113825"/>
              <a:ext cx="20126514" cy="73138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41144" y="4583783"/>
            <a:ext cx="6295328" cy="60090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7145" y="8116558"/>
            <a:ext cx="3253401" cy="10404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33144" y="8161744"/>
            <a:ext cx="2304958" cy="9543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8572" y="544373"/>
            <a:ext cx="1762625" cy="512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0953" y="544373"/>
            <a:ext cx="1762625" cy="5126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25876" y="1161486"/>
            <a:ext cx="4510570" cy="8741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27543" y="1901791"/>
            <a:ext cx="5071694" cy="6049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82372" y="7737249"/>
            <a:ext cx="3461949" cy="13221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96769" y="7041649"/>
            <a:ext cx="3068186" cy="5652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92953" y="7739134"/>
            <a:ext cx="3486644" cy="211490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51430" y="7038630"/>
            <a:ext cx="2457672" cy="6252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7143" y="3484986"/>
            <a:ext cx="6171429" cy="3158185"/>
            <a:chOff x="1257143" y="3484986"/>
            <a:chExt cx="6171429" cy="31581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7143" y="3484986"/>
              <a:ext cx="6171429" cy="31581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88597" y="2538854"/>
            <a:ext cx="6171429" cy="1892265"/>
            <a:chOff x="10888597" y="2538854"/>
            <a:chExt cx="6171429" cy="189226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8597" y="2538854"/>
              <a:ext cx="6171429" cy="18922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88597" y="4393023"/>
            <a:ext cx="6171429" cy="2537605"/>
            <a:chOff x="10888597" y="4393023"/>
            <a:chExt cx="6171429" cy="25376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88597" y="4393023"/>
              <a:ext cx="6171429" cy="25376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63561" y="3876854"/>
            <a:ext cx="2050055" cy="192810"/>
            <a:chOff x="11363561" y="3876854"/>
            <a:chExt cx="2050055" cy="192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1600000">
              <a:off x="11363561" y="3876854"/>
              <a:ext cx="2050055" cy="192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63561" y="7334988"/>
            <a:ext cx="2050055" cy="192810"/>
            <a:chOff x="11363561" y="7334988"/>
            <a:chExt cx="2050055" cy="192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1600000">
              <a:off x="11363561" y="7334988"/>
              <a:ext cx="2050055" cy="192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8470" y="7334988"/>
            <a:ext cx="2050055" cy="192810"/>
            <a:chOff x="4848470" y="7334988"/>
            <a:chExt cx="2050055" cy="192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4848470" y="7334988"/>
              <a:ext cx="2050055" cy="1928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4287" y="7266182"/>
            <a:ext cx="3250044" cy="13485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1620" y="6762906"/>
            <a:ext cx="2700958" cy="5607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48470" y="3876854"/>
            <a:ext cx="850845" cy="192810"/>
            <a:chOff x="4848470" y="3876854"/>
            <a:chExt cx="850845" cy="1928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848470" y="3876854"/>
              <a:ext cx="850845" cy="1928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50732" y="2627924"/>
            <a:ext cx="5771930" cy="5771930"/>
            <a:chOff x="6250732" y="2627924"/>
            <a:chExt cx="5771930" cy="57719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50732" y="2627924"/>
              <a:ext cx="5771930" cy="57719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86132" y="3063324"/>
            <a:ext cx="4901130" cy="4901130"/>
            <a:chOff x="6686132" y="3063324"/>
            <a:chExt cx="4901130" cy="49011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86132" y="3063324"/>
              <a:ext cx="4901130" cy="49011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11559" y="2437177"/>
            <a:ext cx="3157794" cy="3102658"/>
            <a:chOff x="9911559" y="2437177"/>
            <a:chExt cx="3157794" cy="310265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11559" y="2437177"/>
              <a:ext cx="3157794" cy="31026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15387" y="2911686"/>
            <a:ext cx="2133014" cy="2133014"/>
            <a:chOff x="10415387" y="2911686"/>
            <a:chExt cx="2133014" cy="21330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15387" y="2911686"/>
              <a:ext cx="2133014" cy="21330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93197" y="2442641"/>
            <a:ext cx="3180923" cy="3125383"/>
            <a:chOff x="5193197" y="2442641"/>
            <a:chExt cx="3180923" cy="312538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93197" y="2442641"/>
              <a:ext cx="3180923" cy="31253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90011" y="2911686"/>
            <a:ext cx="2133014" cy="2133014"/>
            <a:chOff x="5690011" y="2911686"/>
            <a:chExt cx="2133014" cy="21330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0011" y="2911686"/>
              <a:ext cx="2133014" cy="213301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43018" y="3588617"/>
            <a:ext cx="1665433" cy="96957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98382" y="3501880"/>
            <a:ext cx="2002300" cy="9665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226365" y="5900546"/>
            <a:ext cx="3093474" cy="3039461"/>
            <a:chOff x="5226365" y="5900546"/>
            <a:chExt cx="3093474" cy="303946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26365" y="5900546"/>
              <a:ext cx="3093474" cy="303946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690011" y="6337633"/>
            <a:ext cx="2133014" cy="2133014"/>
            <a:chOff x="5690011" y="6337633"/>
            <a:chExt cx="2133014" cy="21330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90011" y="6337633"/>
              <a:ext cx="2133014" cy="213301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205019" y="6960014"/>
            <a:ext cx="1096262" cy="10313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936317" y="5885549"/>
            <a:ext cx="3133035" cy="3078332"/>
            <a:chOff x="9936317" y="5885549"/>
            <a:chExt cx="3133035" cy="307833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36317" y="5885549"/>
              <a:ext cx="3133035" cy="307833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415387" y="6337633"/>
            <a:ext cx="2133014" cy="2133014"/>
            <a:chOff x="10415387" y="6337633"/>
            <a:chExt cx="2133014" cy="21330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15387" y="6337633"/>
              <a:ext cx="2133014" cy="213301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913144" y="6995214"/>
            <a:ext cx="1230776" cy="103711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860270" y="4761830"/>
            <a:ext cx="4581982" cy="206923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753555" y="4276682"/>
            <a:ext cx="3520668" cy="50884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5077" y="3814963"/>
            <a:ext cx="3198987" cy="86931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841620" y="3311687"/>
            <a:ext cx="2762072" cy="512462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845810" y="7266182"/>
            <a:ext cx="3081549" cy="2216854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840096" y="6762906"/>
            <a:ext cx="3046310" cy="56388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845810" y="3814963"/>
            <a:ext cx="3129768" cy="135734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840096" y="3309030"/>
            <a:ext cx="2393024" cy="55438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80953" y="544373"/>
            <a:ext cx="1762625" cy="512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2022-08-05T17:34:30Z</dcterms:created>
  <dcterms:modified xsi:type="dcterms:W3CDTF">2022-08-05T17:34:30Z</dcterms:modified>
</cp:coreProperties>
</file>